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</p:sldIdLst>
  <p:sldSz cx="9906000" cy="6858000" type="A4"/>
  <p:notesSz cx="6889750" cy="96075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74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94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00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236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12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53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63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40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35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73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0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1D848-5526-4219-B3FC-67279FE88755}" type="datetimeFigureOut">
              <a:rPr lang="nl-NL" smtClean="0"/>
              <a:t>13-3-2022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177EA-D295-45F5-B7DE-873EC3BE68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99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E3A4822-08EC-4224-BEC9-1D525F8479E0}"/>
              </a:ext>
            </a:extLst>
          </p:cNvPr>
          <p:cNvSpPr/>
          <p:nvPr/>
        </p:nvSpPr>
        <p:spPr>
          <a:xfrm>
            <a:off x="1761702" y="217203"/>
            <a:ext cx="641200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oolKX_New" panose="02000000000000000000" pitchFamily="2" charset="0"/>
              </a:rPr>
              <a:t>speeltafel achtergrond Pasen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E98ED1B-763C-41F1-8082-548E40476A0F}"/>
              </a:ext>
            </a:extLst>
          </p:cNvPr>
          <p:cNvSpPr txBox="1"/>
          <p:nvPr/>
        </p:nvSpPr>
        <p:spPr>
          <a:xfrm>
            <a:off x="215886" y="5657178"/>
            <a:ext cx="59870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000" dirty="0">
                <a:latin typeface="SchoolKX_New" panose="02000000000000000000" pitchFamily="2" charset="0"/>
              </a:rPr>
              <a:t>Alle rechten voorbehouden. Niets uit deze uitgave mag worden verveelvoudigd, opgeslagen in een geautomatiseerd gegevensbestand of openbaar worden</a:t>
            </a:r>
          </a:p>
          <a:p>
            <a:pPr algn="l"/>
            <a:r>
              <a:rPr lang="nl-NL" sz="1000" dirty="0">
                <a:latin typeface="SchoolKX_New" panose="02000000000000000000" pitchFamily="2" charset="0"/>
              </a:rPr>
              <a:t>gemaakt, in enige vorm of op enige wijze, hetzij elektronisch, mechanisch, door</a:t>
            </a:r>
          </a:p>
          <a:p>
            <a:pPr algn="l"/>
            <a:r>
              <a:rPr lang="nl-NL" sz="1000" dirty="0">
                <a:latin typeface="SchoolKX_New" panose="02000000000000000000" pitchFamily="2" charset="0"/>
              </a:rPr>
              <a:t>fotokopieën of enige andere manier zonder voorafgaande schriftelijke</a:t>
            </a:r>
          </a:p>
          <a:p>
            <a:pPr algn="l"/>
            <a:r>
              <a:rPr lang="nl-NL" sz="1000" dirty="0">
                <a:latin typeface="SchoolKX_New" panose="02000000000000000000" pitchFamily="2" charset="0"/>
              </a:rPr>
              <a:t>toestemming van de uitgever. © 2022 </a:t>
            </a:r>
            <a:r>
              <a:rPr lang="nl-NL" sz="1000" dirty="0" err="1">
                <a:latin typeface="SchoolKX_New" panose="02000000000000000000" pitchFamily="2" charset="0"/>
              </a:rPr>
              <a:t>Jufsels</a:t>
            </a:r>
            <a:r>
              <a:rPr lang="nl-NL" sz="1000" dirty="0">
                <a:latin typeface="SchoolKX_New" panose="02000000000000000000" pitchFamily="2" charset="0"/>
              </a:rPr>
              <a:t> - Moniek van Dijk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9B6574-4877-40A5-835E-D6F2BA37A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82" y="5882028"/>
            <a:ext cx="781234" cy="78259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C27BC1-1A0B-4AD6-BC46-C8B6499F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020" y="2254246"/>
            <a:ext cx="4109465" cy="28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BB20F2-80B3-4B16-A05E-EFEBBBB2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D32A2A-E769-42E2-8008-08AA0CAC0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52">
            <a:off x="5840510" y="5880453"/>
            <a:ext cx="705765" cy="9458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A410548-36EF-4C24-9734-FC5933AA7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8"/>
          <a:stretch/>
        </p:blipFill>
        <p:spPr>
          <a:xfrm>
            <a:off x="0" y="6177117"/>
            <a:ext cx="688064" cy="68088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234BFC-3AD9-4FF6-BE48-E4012CE5E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307">
            <a:off x="3359119" y="6181556"/>
            <a:ext cx="538178" cy="70572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C6016DC-D06E-4FE7-B3F1-9946C0E868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3"/>
          <a:stretch/>
        </p:blipFill>
        <p:spPr>
          <a:xfrm rot="10470890">
            <a:off x="473393" y="4265146"/>
            <a:ext cx="429343" cy="102594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445845D-D246-4F8F-B41B-2EFA1E86D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3"/>
          <a:stretch/>
        </p:blipFill>
        <p:spPr>
          <a:xfrm>
            <a:off x="4769011" y="6177117"/>
            <a:ext cx="275342" cy="724885"/>
          </a:xfrm>
          <a:prstGeom prst="rect">
            <a:avLst/>
          </a:prstGeom>
        </p:spPr>
      </p:pic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01BEE730-C2C8-48E5-A7C7-745BAB879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070">
            <a:off x="3965152" y="5457534"/>
            <a:ext cx="572285" cy="7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1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B534ECE-BF76-4FD2-97B7-48F13EE7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57261D-57B5-4892-80C5-5FEDAA9E3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9"/>
          <a:stretch/>
        </p:blipFill>
        <p:spPr>
          <a:xfrm>
            <a:off x="6243657" y="6174872"/>
            <a:ext cx="940029" cy="6658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F7B188-AC8C-45F9-8BB4-073614265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6292">
            <a:off x="513907" y="4319775"/>
            <a:ext cx="705765" cy="9458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D233B1D-1DCE-45C1-BB2D-0C79216FA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307">
            <a:off x="373640" y="5932981"/>
            <a:ext cx="538178" cy="7057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3FC231-A3E4-4FB5-84AC-00C61F19DD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3"/>
          <a:stretch/>
        </p:blipFill>
        <p:spPr>
          <a:xfrm>
            <a:off x="8575828" y="5730987"/>
            <a:ext cx="421515" cy="110970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A7514EF-3375-4015-9E0E-66F2894078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3" t="2862" r="13623" b="-2862"/>
          <a:stretch/>
        </p:blipFill>
        <p:spPr>
          <a:xfrm>
            <a:off x="1634597" y="1183403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6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B4FC337B-BB78-4E31-A7B7-DAE8E6126F57}"/>
              </a:ext>
            </a:extLst>
          </p:cNvPr>
          <p:cNvSpPr/>
          <p:nvPr/>
        </p:nvSpPr>
        <p:spPr>
          <a:xfrm rot="10800000">
            <a:off x="530442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79715DCF-21A2-447A-8BB4-1E6798580F48}"/>
              </a:ext>
            </a:extLst>
          </p:cNvPr>
          <p:cNvSpPr/>
          <p:nvPr/>
        </p:nvSpPr>
        <p:spPr>
          <a:xfrm>
            <a:off x="4590494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72ADC3-5830-4739-A5C3-C6019CFB8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00" y="630314"/>
            <a:ext cx="2558582" cy="3429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E50AF5B-A543-4B8E-B726-712534B45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53" y="2910765"/>
            <a:ext cx="2558582" cy="33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B4FC337B-BB78-4E31-A7B7-DAE8E6126F57}"/>
              </a:ext>
            </a:extLst>
          </p:cNvPr>
          <p:cNvSpPr/>
          <p:nvPr/>
        </p:nvSpPr>
        <p:spPr>
          <a:xfrm rot="10800000">
            <a:off x="530442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79715DCF-21A2-447A-8BB4-1E6798580F48}"/>
              </a:ext>
            </a:extLst>
          </p:cNvPr>
          <p:cNvSpPr/>
          <p:nvPr/>
        </p:nvSpPr>
        <p:spPr>
          <a:xfrm>
            <a:off x="4590494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93196A5-6D46-41D7-8003-F4841C80E76C}"/>
              </a:ext>
            </a:extLst>
          </p:cNvPr>
          <p:cNvSpPr/>
          <p:nvPr/>
        </p:nvSpPr>
        <p:spPr>
          <a:xfrm>
            <a:off x="1999161" y="-1029809"/>
            <a:ext cx="2374368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oolKX_New" panose="02000000000000000000" pitchFamily="2" charset="0"/>
              </a:rPr>
              <a:t>p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9F5834-1DED-4743-B750-E1F464CD7EBB}"/>
              </a:ext>
            </a:extLst>
          </p:cNvPr>
          <p:cNvSpPr/>
          <p:nvPr/>
        </p:nvSpPr>
        <p:spPr>
          <a:xfrm rot="10800000">
            <a:off x="5727655" y="2677725"/>
            <a:ext cx="2377575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oolKX_New" panose="02000000000000000000" pitchFamily="2" charset="0"/>
              </a:rPr>
              <a:t>a</a:t>
            </a:r>
            <a:endParaRPr lang="nl-NL" sz="3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hoolKX_New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4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B4FC337B-BB78-4E31-A7B7-DAE8E6126F57}"/>
              </a:ext>
            </a:extLst>
          </p:cNvPr>
          <p:cNvSpPr/>
          <p:nvPr/>
        </p:nvSpPr>
        <p:spPr>
          <a:xfrm rot="10800000">
            <a:off x="530442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79715DCF-21A2-447A-8BB4-1E6798580F48}"/>
              </a:ext>
            </a:extLst>
          </p:cNvPr>
          <p:cNvSpPr/>
          <p:nvPr/>
        </p:nvSpPr>
        <p:spPr>
          <a:xfrm>
            <a:off x="4590494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93196A5-6D46-41D7-8003-F4841C80E76C}"/>
              </a:ext>
            </a:extLst>
          </p:cNvPr>
          <p:cNvSpPr/>
          <p:nvPr/>
        </p:nvSpPr>
        <p:spPr>
          <a:xfrm>
            <a:off x="2050714" y="-621437"/>
            <a:ext cx="188064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oolKX_New" panose="02000000000000000000" pitchFamily="2" charset="0"/>
              </a:rPr>
              <a:t>s</a:t>
            </a:r>
            <a:endParaRPr lang="nl-NL" sz="3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hoolKX_New" panose="02000000000000000000" pitchFamily="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9F5834-1DED-4743-B750-E1F464CD7EBB}"/>
              </a:ext>
            </a:extLst>
          </p:cNvPr>
          <p:cNvSpPr/>
          <p:nvPr/>
        </p:nvSpPr>
        <p:spPr>
          <a:xfrm rot="10800000">
            <a:off x="5613835" y="2659970"/>
            <a:ext cx="2377575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oolKX_New" panose="020000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352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B4FC337B-BB78-4E31-A7B7-DAE8E6126F57}"/>
              </a:ext>
            </a:extLst>
          </p:cNvPr>
          <p:cNvSpPr/>
          <p:nvPr/>
        </p:nvSpPr>
        <p:spPr>
          <a:xfrm rot="10800000">
            <a:off x="530442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79715DCF-21A2-447A-8BB4-1E6798580F48}"/>
              </a:ext>
            </a:extLst>
          </p:cNvPr>
          <p:cNvSpPr/>
          <p:nvPr/>
        </p:nvSpPr>
        <p:spPr>
          <a:xfrm>
            <a:off x="4590494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93196A5-6D46-41D7-8003-F4841C80E76C}"/>
              </a:ext>
            </a:extLst>
          </p:cNvPr>
          <p:cNvSpPr/>
          <p:nvPr/>
        </p:nvSpPr>
        <p:spPr>
          <a:xfrm>
            <a:off x="1936911" y="-772356"/>
            <a:ext cx="2108270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oolKX_New" panose="02000000000000000000" pitchFamily="2" charset="0"/>
              </a:rPr>
              <a:t>n</a:t>
            </a:r>
            <a:endParaRPr lang="nl-NL" sz="3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hoolKX_New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FD6D31-E0E3-46C3-B629-2756D8B0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52" y="2867488"/>
            <a:ext cx="2537241" cy="34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B4FC337B-BB78-4E31-A7B7-DAE8E6126F57}"/>
              </a:ext>
            </a:extLst>
          </p:cNvPr>
          <p:cNvSpPr/>
          <p:nvPr/>
        </p:nvSpPr>
        <p:spPr>
          <a:xfrm rot="10800000">
            <a:off x="530442" y="476064"/>
            <a:ext cx="4651899" cy="5905870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C61842-201F-4D09-BF6E-594B27AD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24" y="585927"/>
            <a:ext cx="25573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25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64</Words>
  <Application>Microsoft Office PowerPoint</Application>
  <PresentationFormat>A4 (210 x 297 mm)</PresentationFormat>
  <Paragraphs>10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SchoolKX_New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Moniek van Dijk</dc:creator>
  <cp:lastModifiedBy>Moniek van Dijk</cp:lastModifiedBy>
  <cp:revision>5</cp:revision>
  <cp:lastPrinted>2022-03-13T19:32:52Z</cp:lastPrinted>
  <dcterms:created xsi:type="dcterms:W3CDTF">2022-03-13T19:04:48Z</dcterms:created>
  <dcterms:modified xsi:type="dcterms:W3CDTF">2022-03-13T19:32:58Z</dcterms:modified>
</cp:coreProperties>
</file>